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4"/>
  </p:sldMasterIdLst>
  <p:sldIdLst>
    <p:sldId id="256" r:id="rId5"/>
    <p:sldId id="257" r:id="rId6"/>
    <p:sldId id="259" r:id="rId7"/>
    <p:sldId id="266" r:id="rId8"/>
    <p:sldId id="262" r:id="rId9"/>
    <p:sldId id="260" r:id="rId10"/>
    <p:sldId id="261" r:id="rId11"/>
    <p:sldId id="272" r:id="rId12"/>
    <p:sldId id="268" r:id="rId13"/>
    <p:sldId id="271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60" autoAdjust="0"/>
    <p:restoredTop sz="94241" autoAdjust="0"/>
  </p:normalViewPr>
  <p:slideViewPr>
    <p:cSldViewPr snapToGrid="0">
      <p:cViewPr>
        <p:scale>
          <a:sx n="120" d="100"/>
          <a:sy n="120" d="100"/>
        </p:scale>
        <p:origin x="768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劉昀昇" userId="151ee332-0d7f-42a7-8a92-69173bef3669" providerId="ADAL" clId="{5E1F6F23-222F-FB43-8F56-254D3F44D2FE}"/>
    <pc:docChg chg="undo custSel addSld delSld modSld sldOrd">
      <pc:chgData name="劉昀昇" userId="151ee332-0d7f-42a7-8a92-69173bef3669" providerId="ADAL" clId="{5E1F6F23-222F-FB43-8F56-254D3F44D2FE}" dt="2021-11-05T03:18:42.036" v="6380" actId="20577"/>
      <pc:docMkLst>
        <pc:docMk/>
      </pc:docMkLst>
      <pc:sldChg chg="modSp">
        <pc:chgData name="劉昀昇" userId="151ee332-0d7f-42a7-8a92-69173bef3669" providerId="ADAL" clId="{5E1F6F23-222F-FB43-8F56-254D3F44D2FE}" dt="2021-11-01T06:20:43.543" v="4164" actId="20577"/>
        <pc:sldMkLst>
          <pc:docMk/>
          <pc:sldMk cId="3002568422" sldId="256"/>
        </pc:sldMkLst>
        <pc:spChg chg="mod">
          <ac:chgData name="劉昀昇" userId="151ee332-0d7f-42a7-8a92-69173bef3669" providerId="ADAL" clId="{5E1F6F23-222F-FB43-8F56-254D3F44D2FE}" dt="2021-11-01T06:20:43.543" v="4164" actId="20577"/>
          <ac:spMkLst>
            <pc:docMk/>
            <pc:sldMk cId="3002568422" sldId="256"/>
            <ac:spMk id="2" creationId="{C25182F4-D1BF-4F2A-94CE-8651D638C1B8}"/>
          </ac:spMkLst>
        </pc:spChg>
      </pc:sldChg>
      <pc:sldChg chg="modSp">
        <pc:chgData name="劉昀昇" userId="151ee332-0d7f-42a7-8a92-69173bef3669" providerId="ADAL" clId="{5E1F6F23-222F-FB43-8F56-254D3F44D2FE}" dt="2021-11-05T03:11:15.367" v="5838" actId="20577"/>
        <pc:sldMkLst>
          <pc:docMk/>
          <pc:sldMk cId="504335375" sldId="257"/>
        </pc:sldMkLst>
        <pc:spChg chg="mod">
          <ac:chgData name="劉昀昇" userId="151ee332-0d7f-42a7-8a92-69173bef3669" providerId="ADAL" clId="{5E1F6F23-222F-FB43-8F56-254D3F44D2FE}" dt="2021-11-05T03:11:15.367" v="5838" actId="20577"/>
          <ac:spMkLst>
            <pc:docMk/>
            <pc:sldMk cId="504335375" sldId="257"/>
            <ac:spMk id="3" creationId="{9EC2A9EF-1FF7-4096-9667-65E52607FD35}"/>
          </ac:spMkLst>
        </pc:spChg>
      </pc:sldChg>
      <pc:sldChg chg="del">
        <pc:chgData name="劉昀昇" userId="151ee332-0d7f-42a7-8a92-69173bef3669" providerId="ADAL" clId="{5E1F6F23-222F-FB43-8F56-254D3F44D2FE}" dt="2021-10-22T07:51:44.128" v="2631" actId="2696"/>
        <pc:sldMkLst>
          <pc:docMk/>
          <pc:sldMk cId="1615312632" sldId="258"/>
        </pc:sldMkLst>
      </pc:sldChg>
      <pc:sldChg chg="modSp">
        <pc:chgData name="劉昀昇" userId="151ee332-0d7f-42a7-8a92-69173bef3669" providerId="ADAL" clId="{5E1F6F23-222F-FB43-8F56-254D3F44D2FE}" dt="2021-10-22T03:35:03.935" v="141" actId="20577"/>
        <pc:sldMkLst>
          <pc:docMk/>
          <pc:sldMk cId="2910778165" sldId="259"/>
        </pc:sldMkLst>
        <pc:spChg chg="mod">
          <ac:chgData name="劉昀昇" userId="151ee332-0d7f-42a7-8a92-69173bef3669" providerId="ADAL" clId="{5E1F6F23-222F-FB43-8F56-254D3F44D2FE}" dt="2021-10-22T03:35:03.935" v="141" actId="20577"/>
          <ac:spMkLst>
            <pc:docMk/>
            <pc:sldMk cId="2910778165" sldId="259"/>
            <ac:spMk id="3" creationId="{DBC31A58-0214-44CE-908F-D891E94F213C}"/>
          </ac:spMkLst>
        </pc:spChg>
      </pc:sldChg>
      <pc:sldChg chg="addSp modSp">
        <pc:chgData name="劉昀昇" userId="151ee332-0d7f-42a7-8a92-69173bef3669" providerId="ADAL" clId="{5E1F6F23-222F-FB43-8F56-254D3F44D2FE}" dt="2021-11-01T09:07:47.707" v="4832" actId="113"/>
        <pc:sldMkLst>
          <pc:docMk/>
          <pc:sldMk cId="1877126109" sldId="260"/>
        </pc:sldMkLst>
        <pc:spChg chg="mod">
          <ac:chgData name="劉昀昇" userId="151ee332-0d7f-42a7-8a92-69173bef3669" providerId="ADAL" clId="{5E1F6F23-222F-FB43-8F56-254D3F44D2FE}" dt="2021-11-01T09:07:47.707" v="4832" actId="113"/>
          <ac:spMkLst>
            <pc:docMk/>
            <pc:sldMk cId="1877126109" sldId="260"/>
            <ac:spMk id="3" creationId="{9FB7E5EB-2BF8-4ABE-B59E-5EF1697142FD}"/>
          </ac:spMkLst>
        </pc:spChg>
        <pc:picChg chg="add mod">
          <ac:chgData name="劉昀昇" userId="151ee332-0d7f-42a7-8a92-69173bef3669" providerId="ADAL" clId="{5E1F6F23-222F-FB43-8F56-254D3F44D2FE}" dt="2021-11-01T09:07:38.032" v="4830" actId="1076"/>
          <ac:picMkLst>
            <pc:docMk/>
            <pc:sldMk cId="1877126109" sldId="260"/>
            <ac:picMk id="4" creationId="{F156A0B7-A1E9-FD4C-A8BF-1FC474E42F3A}"/>
          </ac:picMkLst>
        </pc:picChg>
      </pc:sldChg>
      <pc:sldChg chg="addSp delSp modSp">
        <pc:chgData name="劉昀昇" userId="151ee332-0d7f-42a7-8a92-69173bef3669" providerId="ADAL" clId="{5E1F6F23-222F-FB43-8F56-254D3F44D2FE}" dt="2021-11-05T03:00:18.406" v="5411"/>
        <pc:sldMkLst>
          <pc:docMk/>
          <pc:sldMk cId="568591179" sldId="261"/>
        </pc:sldMkLst>
        <pc:spChg chg="mod">
          <ac:chgData name="劉昀昇" userId="151ee332-0d7f-42a7-8a92-69173bef3669" providerId="ADAL" clId="{5E1F6F23-222F-FB43-8F56-254D3F44D2FE}" dt="2021-11-05T03:00:18.406" v="5411"/>
          <ac:spMkLst>
            <pc:docMk/>
            <pc:sldMk cId="568591179" sldId="261"/>
            <ac:spMk id="3" creationId="{34EBE3C6-9758-40FB-8047-CF2E6E639949}"/>
          </ac:spMkLst>
        </pc:spChg>
        <pc:picChg chg="add mod modCrop">
          <ac:chgData name="劉昀昇" userId="151ee332-0d7f-42a7-8a92-69173bef3669" providerId="ADAL" clId="{5E1F6F23-222F-FB43-8F56-254D3F44D2FE}" dt="2021-11-01T09:04:30.695" v="4681" actId="1076"/>
          <ac:picMkLst>
            <pc:docMk/>
            <pc:sldMk cId="568591179" sldId="261"/>
            <ac:picMk id="5" creationId="{F489F081-5529-184C-A2C9-3AC748815C14}"/>
          </ac:picMkLst>
        </pc:picChg>
        <pc:picChg chg="add del">
          <ac:chgData name="劉昀昇" userId="151ee332-0d7f-42a7-8a92-69173bef3669" providerId="ADAL" clId="{5E1F6F23-222F-FB43-8F56-254D3F44D2FE}" dt="2021-10-22T06:34:58.015" v="1639" actId="478"/>
          <ac:picMkLst>
            <pc:docMk/>
            <pc:sldMk cId="568591179" sldId="261"/>
            <ac:picMk id="6" creationId="{8AE0177F-9EF0-6943-80F8-29E675F88040}"/>
          </ac:picMkLst>
        </pc:picChg>
        <pc:picChg chg="add del mod modCrop">
          <ac:chgData name="劉昀昇" userId="151ee332-0d7f-42a7-8a92-69173bef3669" providerId="ADAL" clId="{5E1F6F23-222F-FB43-8F56-254D3F44D2FE}" dt="2021-11-01T09:04:11.501" v="4674"/>
          <ac:picMkLst>
            <pc:docMk/>
            <pc:sldMk cId="568591179" sldId="261"/>
            <ac:picMk id="8" creationId="{49170DA3-96C2-0947-AD35-6CE46EE38B0D}"/>
          </ac:picMkLst>
        </pc:picChg>
      </pc:sldChg>
      <pc:sldChg chg="addSp delSp modSp ord">
        <pc:chgData name="劉昀昇" userId="151ee332-0d7f-42a7-8a92-69173bef3669" providerId="ADAL" clId="{5E1F6F23-222F-FB43-8F56-254D3F44D2FE}" dt="2021-11-05T01:36:17.093" v="5157" actId="1076"/>
        <pc:sldMkLst>
          <pc:docMk/>
          <pc:sldMk cId="4214424720" sldId="262"/>
        </pc:sldMkLst>
        <pc:spChg chg="mod">
          <ac:chgData name="劉昀昇" userId="151ee332-0d7f-42a7-8a92-69173bef3669" providerId="ADAL" clId="{5E1F6F23-222F-FB43-8F56-254D3F44D2FE}" dt="2021-10-22T07:45:02.223" v="2315" actId="20577"/>
          <ac:spMkLst>
            <pc:docMk/>
            <pc:sldMk cId="4214424720" sldId="262"/>
            <ac:spMk id="2" creationId="{A973B918-99AF-41EB-9E2D-FB3BB5F81B0B}"/>
          </ac:spMkLst>
        </pc:spChg>
        <pc:spChg chg="mod">
          <ac:chgData name="劉昀昇" userId="151ee332-0d7f-42a7-8a92-69173bef3669" providerId="ADAL" clId="{5E1F6F23-222F-FB43-8F56-254D3F44D2FE}" dt="2021-11-05T01:36:17.093" v="5157" actId="1076"/>
          <ac:spMkLst>
            <pc:docMk/>
            <pc:sldMk cId="4214424720" sldId="262"/>
            <ac:spMk id="3" creationId="{660009D7-4D77-428F-8DB2-503B0FB6039B}"/>
          </ac:spMkLst>
        </pc:spChg>
        <pc:spChg chg="add mod">
          <ac:chgData name="劉昀昇" userId="151ee332-0d7f-42a7-8a92-69173bef3669" providerId="ADAL" clId="{5E1F6F23-222F-FB43-8F56-254D3F44D2FE}" dt="2021-11-05T01:36:09.622" v="5154" actId="1035"/>
          <ac:spMkLst>
            <pc:docMk/>
            <pc:sldMk cId="4214424720" sldId="262"/>
            <ac:spMk id="4" creationId="{CB4809A2-77DD-4A4D-AEFE-F9C9E72D38F8}"/>
          </ac:spMkLst>
        </pc:spChg>
        <pc:picChg chg="add del mod">
          <ac:chgData name="劉昀昇" userId="151ee332-0d7f-42a7-8a92-69173bef3669" providerId="ADAL" clId="{5E1F6F23-222F-FB43-8F56-254D3F44D2FE}" dt="2021-10-22T06:40:06.567" v="1780" actId="478"/>
          <ac:picMkLst>
            <pc:docMk/>
            <pc:sldMk cId="4214424720" sldId="262"/>
            <ac:picMk id="4" creationId="{7EDDD442-F4EC-1F49-B06D-DF761F2F438B}"/>
          </ac:picMkLst>
        </pc:picChg>
        <pc:picChg chg="add mod">
          <ac:chgData name="劉昀昇" userId="151ee332-0d7f-42a7-8a92-69173bef3669" providerId="ADAL" clId="{5E1F6F23-222F-FB43-8F56-254D3F44D2FE}" dt="2021-11-01T06:08:57.537" v="3942" actId="1076"/>
          <ac:picMkLst>
            <pc:docMk/>
            <pc:sldMk cId="4214424720" sldId="262"/>
            <ac:picMk id="5" creationId="{50564ED1-BDC3-3248-8199-827CE2AE841A}"/>
          </ac:picMkLst>
        </pc:picChg>
      </pc:sldChg>
      <pc:sldChg chg="modSp del">
        <pc:chgData name="劉昀昇" userId="151ee332-0d7f-42a7-8a92-69173bef3669" providerId="ADAL" clId="{5E1F6F23-222F-FB43-8F56-254D3F44D2FE}" dt="2021-11-01T06:10:45.927" v="4072" actId="2696"/>
        <pc:sldMkLst>
          <pc:docMk/>
          <pc:sldMk cId="2961363834" sldId="263"/>
        </pc:sldMkLst>
        <pc:spChg chg="mod">
          <ac:chgData name="劉昀昇" userId="151ee332-0d7f-42a7-8a92-69173bef3669" providerId="ADAL" clId="{5E1F6F23-222F-FB43-8F56-254D3F44D2FE}" dt="2021-10-22T08:02:53.149" v="2804" actId="20577"/>
          <ac:spMkLst>
            <pc:docMk/>
            <pc:sldMk cId="2961363834" sldId="263"/>
            <ac:spMk id="2" creationId="{069758C8-A0D9-415C-B51A-212607EB3A47}"/>
          </ac:spMkLst>
        </pc:spChg>
        <pc:spChg chg="mod">
          <ac:chgData name="劉昀昇" userId="151ee332-0d7f-42a7-8a92-69173bef3669" providerId="ADAL" clId="{5E1F6F23-222F-FB43-8F56-254D3F44D2FE}" dt="2021-10-22T09:17:04.269" v="3862" actId="20577"/>
          <ac:spMkLst>
            <pc:docMk/>
            <pc:sldMk cId="2961363834" sldId="263"/>
            <ac:spMk id="3" creationId="{5B57C2C7-5060-4C72-A0B2-7C72F3C9D539}"/>
          </ac:spMkLst>
        </pc:spChg>
      </pc:sldChg>
      <pc:sldChg chg="del">
        <pc:chgData name="劉昀昇" userId="151ee332-0d7f-42a7-8a92-69173bef3669" providerId="ADAL" clId="{5E1F6F23-222F-FB43-8F56-254D3F44D2FE}" dt="2021-10-22T07:51:41.067" v="2630" actId="2696"/>
        <pc:sldMkLst>
          <pc:docMk/>
          <pc:sldMk cId="170036439" sldId="264"/>
        </pc:sldMkLst>
      </pc:sldChg>
      <pc:sldChg chg="modSp add del">
        <pc:chgData name="劉昀昇" userId="151ee332-0d7f-42a7-8a92-69173bef3669" providerId="ADAL" clId="{5E1F6F23-222F-FB43-8F56-254D3F44D2FE}" dt="2021-10-22T07:51:17.416" v="2627" actId="2696"/>
        <pc:sldMkLst>
          <pc:docMk/>
          <pc:sldMk cId="1244153744" sldId="265"/>
        </pc:sldMkLst>
        <pc:spChg chg="mod">
          <ac:chgData name="劉昀昇" userId="151ee332-0d7f-42a7-8a92-69173bef3669" providerId="ADAL" clId="{5E1F6F23-222F-FB43-8F56-254D3F44D2FE}" dt="2021-10-22T07:40:27.541" v="2121" actId="20577"/>
          <ac:spMkLst>
            <pc:docMk/>
            <pc:sldMk cId="1244153744" sldId="265"/>
            <ac:spMk id="2" creationId="{FC950E43-C6B6-E24D-A4FC-ADB4F2178A3D}"/>
          </ac:spMkLst>
        </pc:spChg>
        <pc:spChg chg="mod">
          <ac:chgData name="劉昀昇" userId="151ee332-0d7f-42a7-8a92-69173bef3669" providerId="ADAL" clId="{5E1F6F23-222F-FB43-8F56-254D3F44D2FE}" dt="2021-10-22T07:49:20.652" v="2582"/>
          <ac:spMkLst>
            <pc:docMk/>
            <pc:sldMk cId="1244153744" sldId="265"/>
            <ac:spMk id="3" creationId="{6DC8680F-C1BD-FD4F-9792-8F786DA51C5F}"/>
          </ac:spMkLst>
        </pc:spChg>
      </pc:sldChg>
      <pc:sldChg chg="modSp add">
        <pc:chgData name="劉昀昇" userId="151ee332-0d7f-42a7-8a92-69173bef3669" providerId="ADAL" clId="{5E1F6F23-222F-FB43-8F56-254D3F44D2FE}" dt="2021-11-01T06:10:54.672" v="4073" actId="113"/>
        <pc:sldMkLst>
          <pc:docMk/>
          <pc:sldMk cId="335902355" sldId="266"/>
        </pc:sldMkLst>
        <pc:spChg chg="mod">
          <ac:chgData name="劉昀昇" userId="151ee332-0d7f-42a7-8a92-69173bef3669" providerId="ADAL" clId="{5E1F6F23-222F-FB43-8F56-254D3F44D2FE}" dt="2021-10-22T07:46:18.620" v="2347" actId="20577"/>
          <ac:spMkLst>
            <pc:docMk/>
            <pc:sldMk cId="335902355" sldId="266"/>
            <ac:spMk id="2" creationId="{37C262CE-270B-924B-9FCD-5DD174892028}"/>
          </ac:spMkLst>
        </pc:spChg>
        <pc:spChg chg="mod">
          <ac:chgData name="劉昀昇" userId="151ee332-0d7f-42a7-8a92-69173bef3669" providerId="ADAL" clId="{5E1F6F23-222F-FB43-8F56-254D3F44D2FE}" dt="2021-11-01T06:10:54.672" v="4073" actId="113"/>
          <ac:spMkLst>
            <pc:docMk/>
            <pc:sldMk cId="335902355" sldId="266"/>
            <ac:spMk id="3" creationId="{07EE0294-4081-9F4E-9597-930434682C14}"/>
          </ac:spMkLst>
        </pc:spChg>
      </pc:sldChg>
      <pc:sldChg chg="add del">
        <pc:chgData name="劉昀昇" userId="151ee332-0d7f-42a7-8a92-69173bef3669" providerId="ADAL" clId="{5E1F6F23-222F-FB43-8F56-254D3F44D2FE}" dt="2021-11-01T06:19:01.842" v="4137" actId="2696"/>
        <pc:sldMkLst>
          <pc:docMk/>
          <pc:sldMk cId="3610548558" sldId="267"/>
        </pc:sldMkLst>
      </pc:sldChg>
      <pc:sldChg chg="modSp add ord">
        <pc:chgData name="劉昀昇" userId="151ee332-0d7f-42a7-8a92-69173bef3669" providerId="ADAL" clId="{5E1F6F23-222F-FB43-8F56-254D3F44D2FE}" dt="2021-11-01T09:03:15.510" v="4654"/>
        <pc:sldMkLst>
          <pc:docMk/>
          <pc:sldMk cId="2860569181" sldId="268"/>
        </pc:sldMkLst>
        <pc:spChg chg="mod">
          <ac:chgData name="劉昀昇" userId="151ee332-0d7f-42a7-8a92-69173bef3669" providerId="ADAL" clId="{5E1F6F23-222F-FB43-8F56-254D3F44D2FE}" dt="2021-11-01T06:19:54.306" v="4151" actId="3064"/>
          <ac:spMkLst>
            <pc:docMk/>
            <pc:sldMk cId="2860569181" sldId="268"/>
            <ac:spMk id="2" creationId="{8F415111-F559-5E49-9431-69374016F77A}"/>
          </ac:spMkLst>
        </pc:spChg>
      </pc:sldChg>
      <pc:sldChg chg="add del">
        <pc:chgData name="劉昀昇" userId="151ee332-0d7f-42a7-8a92-69173bef3669" providerId="ADAL" clId="{5E1F6F23-222F-FB43-8F56-254D3F44D2FE}" dt="2021-11-01T06:18:35.929" v="4133" actId="2696"/>
        <pc:sldMkLst>
          <pc:docMk/>
          <pc:sldMk cId="3304949620" sldId="268"/>
        </pc:sldMkLst>
      </pc:sldChg>
      <pc:sldChg chg="add del">
        <pc:chgData name="劉昀昇" userId="151ee332-0d7f-42a7-8a92-69173bef3669" providerId="ADAL" clId="{5E1F6F23-222F-FB43-8F56-254D3F44D2FE}" dt="2021-11-01T06:18:36.515" v="4134" actId="2696"/>
        <pc:sldMkLst>
          <pc:docMk/>
          <pc:sldMk cId="1608215443" sldId="269"/>
        </pc:sldMkLst>
      </pc:sldChg>
      <pc:sldChg chg="addSp delSp modSp add">
        <pc:chgData name="劉昀昇" userId="151ee332-0d7f-42a7-8a92-69173bef3669" providerId="ADAL" clId="{5E1F6F23-222F-FB43-8F56-254D3F44D2FE}" dt="2021-11-05T03:17:32.119" v="6252"/>
        <pc:sldMkLst>
          <pc:docMk/>
          <pc:sldMk cId="2345556879" sldId="269"/>
        </pc:sldMkLst>
        <pc:spChg chg="mod">
          <ac:chgData name="劉昀昇" userId="151ee332-0d7f-42a7-8a92-69173bef3669" providerId="ADAL" clId="{5E1F6F23-222F-FB43-8F56-254D3F44D2FE}" dt="2021-11-01T06:21:12.792" v="4175" actId="20577"/>
          <ac:spMkLst>
            <pc:docMk/>
            <pc:sldMk cId="2345556879" sldId="269"/>
            <ac:spMk id="2" creationId="{A29747C8-CF0F-504E-91E2-15F9820BB16F}"/>
          </ac:spMkLst>
        </pc:spChg>
        <pc:spChg chg="mod">
          <ac:chgData name="劉昀昇" userId="151ee332-0d7f-42a7-8a92-69173bef3669" providerId="ADAL" clId="{5E1F6F23-222F-FB43-8F56-254D3F44D2FE}" dt="2021-11-05T03:17:32.119" v="6252"/>
          <ac:spMkLst>
            <pc:docMk/>
            <pc:sldMk cId="2345556879" sldId="269"/>
            <ac:spMk id="3" creationId="{EF9CEA55-CA4F-8E46-8635-DA589137FEB2}"/>
          </ac:spMkLst>
        </pc:spChg>
        <pc:spChg chg="add del mod">
          <ac:chgData name="劉昀昇" userId="151ee332-0d7f-42a7-8a92-69173bef3669" providerId="ADAL" clId="{5E1F6F23-222F-FB43-8F56-254D3F44D2FE}" dt="2021-11-05T01:56:35.776" v="5174" actId="478"/>
          <ac:spMkLst>
            <pc:docMk/>
            <pc:sldMk cId="2345556879" sldId="269"/>
            <ac:spMk id="4" creationId="{3B044725-0F18-9D41-B7AC-8F2EB5A44079}"/>
          </ac:spMkLst>
        </pc:spChg>
      </pc:sldChg>
      <pc:sldChg chg="modSp add">
        <pc:chgData name="劉昀昇" userId="151ee332-0d7f-42a7-8a92-69173bef3669" providerId="ADAL" clId="{5E1F6F23-222F-FB43-8F56-254D3F44D2FE}" dt="2021-11-05T03:18:42.036" v="6380" actId="20577"/>
        <pc:sldMkLst>
          <pc:docMk/>
          <pc:sldMk cId="3145327903" sldId="270"/>
        </pc:sldMkLst>
        <pc:spChg chg="mod">
          <ac:chgData name="劉昀昇" userId="151ee332-0d7f-42a7-8a92-69173bef3669" providerId="ADAL" clId="{5E1F6F23-222F-FB43-8F56-254D3F44D2FE}" dt="2021-11-05T03:11:19.935" v="5844" actId="20577"/>
          <ac:spMkLst>
            <pc:docMk/>
            <pc:sldMk cId="3145327903" sldId="270"/>
            <ac:spMk id="2" creationId="{1F70ABF6-C5F9-EB4C-956E-FA57268A700B}"/>
          </ac:spMkLst>
        </pc:spChg>
        <pc:spChg chg="mod">
          <ac:chgData name="劉昀昇" userId="151ee332-0d7f-42a7-8a92-69173bef3669" providerId="ADAL" clId="{5E1F6F23-222F-FB43-8F56-254D3F44D2FE}" dt="2021-11-05T03:18:42.036" v="6380" actId="20577"/>
          <ac:spMkLst>
            <pc:docMk/>
            <pc:sldMk cId="3145327903" sldId="270"/>
            <ac:spMk id="3" creationId="{830A6B60-4DDC-DC4E-9C0B-E339092CC554}"/>
          </ac:spMkLst>
        </pc:spChg>
      </pc:sldChg>
      <pc:sldChg chg="addSp delSp modSp add">
        <pc:chgData name="劉昀昇" userId="151ee332-0d7f-42a7-8a92-69173bef3669" providerId="ADAL" clId="{5E1F6F23-222F-FB43-8F56-254D3F44D2FE}" dt="2021-11-05T01:47:33.428" v="5172" actId="478"/>
        <pc:sldMkLst>
          <pc:docMk/>
          <pc:sldMk cId="1462123993" sldId="271"/>
        </pc:sldMkLst>
        <pc:spChg chg="mod">
          <ac:chgData name="劉昀昇" userId="151ee332-0d7f-42a7-8a92-69173bef3669" providerId="ADAL" clId="{5E1F6F23-222F-FB43-8F56-254D3F44D2FE}" dt="2021-11-01T06:21:38.992" v="4202" actId="20577"/>
          <ac:spMkLst>
            <pc:docMk/>
            <pc:sldMk cId="1462123993" sldId="271"/>
            <ac:spMk id="2" creationId="{713C7E8E-0614-6B49-A687-5927735D5723}"/>
          </ac:spMkLst>
        </pc:spChg>
        <pc:spChg chg="mod">
          <ac:chgData name="劉昀昇" userId="151ee332-0d7f-42a7-8a92-69173bef3669" providerId="ADAL" clId="{5E1F6F23-222F-FB43-8F56-254D3F44D2FE}" dt="2021-11-05T01:39:46.407" v="5168" actId="1076"/>
          <ac:spMkLst>
            <pc:docMk/>
            <pc:sldMk cId="1462123993" sldId="271"/>
            <ac:spMk id="3" creationId="{46D74ABC-E5F9-CF41-8776-746140AB571A}"/>
          </ac:spMkLst>
        </pc:spChg>
        <pc:spChg chg="add del mod">
          <ac:chgData name="劉昀昇" userId="151ee332-0d7f-42a7-8a92-69173bef3669" providerId="ADAL" clId="{5E1F6F23-222F-FB43-8F56-254D3F44D2FE}" dt="2021-11-05T01:47:00.253" v="5170" actId="478"/>
          <ac:spMkLst>
            <pc:docMk/>
            <pc:sldMk cId="1462123993" sldId="271"/>
            <ac:spMk id="4" creationId="{72C3862E-07B2-744A-AE78-AB9B0A6F7B8E}"/>
          </ac:spMkLst>
        </pc:spChg>
        <pc:spChg chg="add del mod">
          <ac:chgData name="劉昀昇" userId="151ee332-0d7f-42a7-8a92-69173bef3669" providerId="ADAL" clId="{5E1F6F23-222F-FB43-8F56-254D3F44D2FE}" dt="2021-11-05T01:47:33.428" v="5172" actId="478"/>
          <ac:spMkLst>
            <pc:docMk/>
            <pc:sldMk cId="1462123993" sldId="271"/>
            <ac:spMk id="5" creationId="{A00A12F8-7E88-9648-9E1A-867E86BF0BBF}"/>
          </ac:spMkLst>
        </pc:spChg>
      </pc:sldChg>
      <pc:sldChg chg="addSp delSp modSp add">
        <pc:chgData name="劉昀昇" userId="151ee332-0d7f-42a7-8a92-69173bef3669" providerId="ADAL" clId="{5E1F6F23-222F-FB43-8F56-254D3F44D2FE}" dt="2021-11-05T03:00:26.770" v="5412"/>
        <pc:sldMkLst>
          <pc:docMk/>
          <pc:sldMk cId="1443052685" sldId="272"/>
        </pc:sldMkLst>
        <pc:spChg chg="mod">
          <ac:chgData name="劉昀昇" userId="151ee332-0d7f-42a7-8a92-69173bef3669" providerId="ADAL" clId="{5E1F6F23-222F-FB43-8F56-254D3F44D2FE}" dt="2021-11-01T09:03:51.691" v="4668" actId="20577"/>
          <ac:spMkLst>
            <pc:docMk/>
            <pc:sldMk cId="1443052685" sldId="272"/>
            <ac:spMk id="2" creationId="{64090E8F-4081-5844-83E2-22174F829405}"/>
          </ac:spMkLst>
        </pc:spChg>
        <pc:spChg chg="mod">
          <ac:chgData name="劉昀昇" userId="151ee332-0d7f-42a7-8a92-69173bef3669" providerId="ADAL" clId="{5E1F6F23-222F-FB43-8F56-254D3F44D2FE}" dt="2021-11-05T03:00:26.770" v="5412"/>
          <ac:spMkLst>
            <pc:docMk/>
            <pc:sldMk cId="1443052685" sldId="272"/>
            <ac:spMk id="3" creationId="{F3425278-09B8-AA46-BDF4-23AE0FA76C61}"/>
          </ac:spMkLst>
        </pc:spChg>
        <pc:picChg chg="add mod">
          <ac:chgData name="劉昀昇" userId="151ee332-0d7f-42a7-8a92-69173bef3669" providerId="ADAL" clId="{5E1F6F23-222F-FB43-8F56-254D3F44D2FE}" dt="2021-11-05T01:37:37.705" v="5166" actId="1076"/>
          <ac:picMkLst>
            <pc:docMk/>
            <pc:sldMk cId="1443052685" sldId="272"/>
            <ac:picMk id="4" creationId="{5BD6AF26-DCCC-6F4C-AC70-DEEEE32CA9C3}"/>
          </ac:picMkLst>
        </pc:picChg>
        <pc:picChg chg="add del mod">
          <ac:chgData name="劉昀昇" userId="151ee332-0d7f-42a7-8a92-69173bef3669" providerId="ADAL" clId="{5E1F6F23-222F-FB43-8F56-254D3F44D2FE}" dt="2021-11-01T09:10:20.553" v="4859" actId="478"/>
          <ac:picMkLst>
            <pc:docMk/>
            <pc:sldMk cId="1443052685" sldId="272"/>
            <ac:picMk id="4" creationId="{CA286C14-ABD8-8F47-856D-316D171DF19E}"/>
          </ac:picMkLst>
        </pc:picChg>
        <pc:picChg chg="add del mod">
          <ac:chgData name="劉昀昇" userId="151ee332-0d7f-42a7-8a92-69173bef3669" providerId="ADAL" clId="{5E1F6F23-222F-FB43-8F56-254D3F44D2FE}" dt="2021-11-05T01:36:38.180" v="5158" actId="478"/>
          <ac:picMkLst>
            <pc:docMk/>
            <pc:sldMk cId="1443052685" sldId="272"/>
            <ac:picMk id="5" creationId="{AF342693-A23D-C046-84EB-0E6A8AA2EA0F}"/>
          </ac:picMkLst>
        </pc:picChg>
      </pc:sldChg>
    </pc:docChg>
  </pc:docChgLst>
  <pc:docChgLst>
    <pc:chgData name="劉昀昇" userId="151ee332-0d7f-42a7-8a92-69173bef3669" providerId="ADAL" clId="{44C54839-C44B-48AA-ADF8-36A70A72AD65}"/>
    <pc:docChg chg="undo custSel addSld modSld">
      <pc:chgData name="劉昀昇" userId="151ee332-0d7f-42a7-8a92-69173bef3669" providerId="ADAL" clId="{44C54839-C44B-48AA-ADF8-36A70A72AD65}" dt="2021-10-21T17:41:41.950" v="578" actId="20577"/>
      <pc:docMkLst>
        <pc:docMk/>
      </pc:docMkLst>
      <pc:sldChg chg="modSp">
        <pc:chgData name="劉昀昇" userId="151ee332-0d7f-42a7-8a92-69173bef3669" providerId="ADAL" clId="{44C54839-C44B-48AA-ADF8-36A70A72AD65}" dt="2021-10-21T17:16:37.092" v="105" actId="20577"/>
        <pc:sldMkLst>
          <pc:docMk/>
          <pc:sldMk cId="504335375" sldId="257"/>
        </pc:sldMkLst>
        <pc:spChg chg="mod">
          <ac:chgData name="劉昀昇" userId="151ee332-0d7f-42a7-8a92-69173bef3669" providerId="ADAL" clId="{44C54839-C44B-48AA-ADF8-36A70A72AD65}" dt="2021-10-21T17:16:37.092" v="105" actId="20577"/>
          <ac:spMkLst>
            <pc:docMk/>
            <pc:sldMk cId="504335375" sldId="257"/>
            <ac:spMk id="3" creationId="{9EC2A9EF-1FF7-4096-9667-65E52607FD35}"/>
          </ac:spMkLst>
        </pc:spChg>
      </pc:sldChg>
      <pc:sldChg chg="addSp modSp">
        <pc:chgData name="劉昀昇" userId="151ee332-0d7f-42a7-8a92-69173bef3669" providerId="ADAL" clId="{44C54839-C44B-48AA-ADF8-36A70A72AD65}" dt="2021-10-21T17:36:33.940" v="437" actId="1076"/>
        <pc:sldMkLst>
          <pc:docMk/>
          <pc:sldMk cId="2910778165" sldId="259"/>
        </pc:sldMkLst>
        <pc:spChg chg="mod">
          <ac:chgData name="劉昀昇" userId="151ee332-0d7f-42a7-8a92-69173bef3669" providerId="ADAL" clId="{44C54839-C44B-48AA-ADF8-36A70A72AD65}" dt="2021-10-21T17:36:28.130" v="435" actId="20577"/>
          <ac:spMkLst>
            <pc:docMk/>
            <pc:sldMk cId="2910778165" sldId="259"/>
            <ac:spMk id="3" creationId="{DBC31A58-0214-44CE-908F-D891E94F213C}"/>
          </ac:spMkLst>
        </pc:spChg>
        <pc:picChg chg="add mod">
          <ac:chgData name="劉昀昇" userId="151ee332-0d7f-42a7-8a92-69173bef3669" providerId="ADAL" clId="{44C54839-C44B-48AA-ADF8-36A70A72AD65}" dt="2021-10-21T17:36:33.940" v="437" actId="1076"/>
          <ac:picMkLst>
            <pc:docMk/>
            <pc:sldMk cId="2910778165" sldId="259"/>
            <ac:picMk id="4" creationId="{5C106C4A-68D5-4195-9083-6ABCF9E2B9F8}"/>
          </ac:picMkLst>
        </pc:picChg>
      </pc:sldChg>
      <pc:sldChg chg="modSp add">
        <pc:chgData name="劉昀昇" userId="151ee332-0d7f-42a7-8a92-69173bef3669" providerId="ADAL" clId="{44C54839-C44B-48AA-ADF8-36A70A72AD65}" dt="2021-10-21T17:15:57.614" v="45" actId="20577"/>
        <pc:sldMkLst>
          <pc:docMk/>
          <pc:sldMk cId="1877126109" sldId="260"/>
        </pc:sldMkLst>
        <pc:spChg chg="mod">
          <ac:chgData name="劉昀昇" userId="151ee332-0d7f-42a7-8a92-69173bef3669" providerId="ADAL" clId="{44C54839-C44B-48AA-ADF8-36A70A72AD65}" dt="2021-10-21T17:15:53.938" v="41" actId="20577"/>
          <ac:spMkLst>
            <pc:docMk/>
            <pc:sldMk cId="1877126109" sldId="260"/>
            <ac:spMk id="2" creationId="{4D9D0182-491B-4B69-AB66-B76CC11DF793}"/>
          </ac:spMkLst>
        </pc:spChg>
        <pc:spChg chg="mod">
          <ac:chgData name="劉昀昇" userId="151ee332-0d7f-42a7-8a92-69173bef3669" providerId="ADAL" clId="{44C54839-C44B-48AA-ADF8-36A70A72AD65}" dt="2021-10-21T17:15:57.614" v="45" actId="20577"/>
          <ac:spMkLst>
            <pc:docMk/>
            <pc:sldMk cId="1877126109" sldId="260"/>
            <ac:spMk id="3" creationId="{9FB7E5EB-2BF8-4ABE-B59E-5EF1697142FD}"/>
          </ac:spMkLst>
        </pc:spChg>
      </pc:sldChg>
      <pc:sldChg chg="modSp add">
        <pc:chgData name="劉昀昇" userId="151ee332-0d7f-42a7-8a92-69173bef3669" providerId="ADAL" clId="{44C54839-C44B-48AA-ADF8-36A70A72AD65}" dt="2021-10-21T17:16:12.449" v="66" actId="20577"/>
        <pc:sldMkLst>
          <pc:docMk/>
          <pc:sldMk cId="568591179" sldId="261"/>
        </pc:sldMkLst>
        <pc:spChg chg="mod">
          <ac:chgData name="劉昀昇" userId="151ee332-0d7f-42a7-8a92-69173bef3669" providerId="ADAL" clId="{44C54839-C44B-48AA-ADF8-36A70A72AD65}" dt="2021-10-21T17:16:12.449" v="66" actId="20577"/>
          <ac:spMkLst>
            <pc:docMk/>
            <pc:sldMk cId="568591179" sldId="261"/>
            <ac:spMk id="2" creationId="{B958B829-B862-4CB9-B785-E151381FE978}"/>
          </ac:spMkLst>
        </pc:spChg>
      </pc:sldChg>
      <pc:sldChg chg="modSp add">
        <pc:chgData name="劉昀昇" userId="151ee332-0d7f-42a7-8a92-69173bef3669" providerId="ADAL" clId="{44C54839-C44B-48AA-ADF8-36A70A72AD65}" dt="2021-10-21T17:16:32.192" v="101" actId="20577"/>
        <pc:sldMkLst>
          <pc:docMk/>
          <pc:sldMk cId="4214424720" sldId="262"/>
        </pc:sldMkLst>
        <pc:spChg chg="mod">
          <ac:chgData name="劉昀昇" userId="151ee332-0d7f-42a7-8a92-69173bef3669" providerId="ADAL" clId="{44C54839-C44B-48AA-ADF8-36A70A72AD65}" dt="2021-10-21T17:16:32.192" v="101" actId="20577"/>
          <ac:spMkLst>
            <pc:docMk/>
            <pc:sldMk cId="4214424720" sldId="262"/>
            <ac:spMk id="2" creationId="{A973B918-99AF-41EB-9E2D-FB3BB5F81B0B}"/>
          </ac:spMkLst>
        </pc:spChg>
      </pc:sldChg>
      <pc:sldChg chg="modSp add">
        <pc:chgData name="劉昀昇" userId="151ee332-0d7f-42a7-8a92-69173bef3669" providerId="ADAL" clId="{44C54839-C44B-48AA-ADF8-36A70A72AD65}" dt="2021-10-21T17:41:41.950" v="578" actId="20577"/>
        <pc:sldMkLst>
          <pc:docMk/>
          <pc:sldMk cId="2961363834" sldId="263"/>
        </pc:sldMkLst>
        <pc:spChg chg="mod">
          <ac:chgData name="劉昀昇" userId="151ee332-0d7f-42a7-8a92-69173bef3669" providerId="ADAL" clId="{44C54839-C44B-48AA-ADF8-36A70A72AD65}" dt="2021-10-21T17:16:50.268" v="120" actId="20577"/>
          <ac:spMkLst>
            <pc:docMk/>
            <pc:sldMk cId="2961363834" sldId="263"/>
            <ac:spMk id="2" creationId="{069758C8-A0D9-415C-B51A-212607EB3A47}"/>
          </ac:spMkLst>
        </pc:spChg>
        <pc:spChg chg="mod">
          <ac:chgData name="劉昀昇" userId="151ee332-0d7f-42a7-8a92-69173bef3669" providerId="ADAL" clId="{44C54839-C44B-48AA-ADF8-36A70A72AD65}" dt="2021-10-21T17:41:41.950" v="578" actId="20577"/>
          <ac:spMkLst>
            <pc:docMk/>
            <pc:sldMk cId="2961363834" sldId="263"/>
            <ac:spMk id="3" creationId="{5B57C2C7-5060-4C72-A0B2-7C72F3C9D539}"/>
          </ac:spMkLst>
        </pc:spChg>
      </pc:sldChg>
      <pc:sldChg chg="modSp add">
        <pc:chgData name="劉昀昇" userId="151ee332-0d7f-42a7-8a92-69173bef3669" providerId="ADAL" clId="{44C54839-C44B-48AA-ADF8-36A70A72AD65}" dt="2021-10-21T17:17:02.230" v="145" actId="20577"/>
        <pc:sldMkLst>
          <pc:docMk/>
          <pc:sldMk cId="170036439" sldId="264"/>
        </pc:sldMkLst>
        <pc:spChg chg="mod">
          <ac:chgData name="劉昀昇" userId="151ee332-0d7f-42a7-8a92-69173bef3669" providerId="ADAL" clId="{44C54839-C44B-48AA-ADF8-36A70A72AD65}" dt="2021-10-21T17:17:02.230" v="145" actId="20577"/>
          <ac:spMkLst>
            <pc:docMk/>
            <pc:sldMk cId="170036439" sldId="264"/>
            <ac:spMk id="2" creationId="{E9CF2C1B-1BEB-4A5B-814E-4DB8A9543B48}"/>
          </ac:spMkLst>
        </pc:spChg>
      </pc:sldChg>
    </pc:docChg>
  </pc:docChgLst>
</pc:chgInfo>
</file>

<file path=ppt/media/image1.png>
</file>

<file path=ppt/media/image2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TW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4973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9977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6277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4530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9436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2472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3584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1435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8223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9523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4915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3897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mathplayground.com/logic_bloxorz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182F4-D1BF-4F2A-94CE-8651D638C1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</p:spPr>
        <p:txBody>
          <a:bodyPr/>
          <a:lstStyle/>
          <a:p>
            <a:r>
              <a:rPr lang="en-US" altLang="zh-TW" cap="none" dirty="0"/>
              <a:t>BLOXORZ</a:t>
            </a:r>
            <a:endParaRPr lang="zh-TW" altLang="en-US" cap="non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CCAE6D-EE5C-483C-9B10-097BBE2723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B07901020 </a:t>
            </a:r>
            <a:r>
              <a:rPr lang="zh-TW" altLang="en-US" dirty="0"/>
              <a:t>劉昀昇</a:t>
            </a:r>
          </a:p>
        </p:txBody>
      </p:sp>
    </p:spTree>
    <p:extLst>
      <p:ext uri="{BB962C8B-B14F-4D97-AF65-F5344CB8AC3E}">
        <p14:creationId xmlns:p14="http://schemas.microsoft.com/office/powerpoint/2010/main" val="3002568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C7E8E-0614-6B49-A687-5927735D5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74ABC-E5F9-CF41-8776-746140AB5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2043862"/>
            <a:ext cx="11029615" cy="2107725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Select a bunch of nodes on </a:t>
            </a:r>
            <a:r>
              <a:rPr lang="en-US" sz="2400" dirty="0" err="1"/>
              <a:t>Bloxorz</a:t>
            </a:r>
            <a:r>
              <a:rPr lang="en-US" sz="2400" dirty="0"/>
              <a:t> graph (these node incorporate location and state info of the block)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Check whether there exist a set of moves (edge) assigned on each selected nodes, to achieve path connection from start to end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62123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747C8-CF0F-504E-91E2-15F9820BB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9CEA55-CA4F-8E46-8635-DA589137FEB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000" dirty="0"/>
                  <a:t>Set of block states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𝔸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={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000" dirty="0"/>
              </a:p>
              <a:p>
                <a:r>
                  <a:rPr lang="en-US" sz="2000" dirty="0"/>
                  <a:t> Define state variable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</m:oMath>
                </a14:m>
                <a:r>
                  <a:rPr lang="en-US" sz="2000" dirty="0"/>
                  <a:t>, linear growth to </a:t>
                </a:r>
                <a:r>
                  <a:rPr lang="en-US" sz="2000" dirty="0" err="1"/>
                  <a:t>mapsize</a:t>
                </a:r>
                <a:endParaRPr lang="en-US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𝑖𝑗𝑎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  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𝔸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1,  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𝑏𝑙𝑜𝑐𝑘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𝑎𝑡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𝑝𝑜𝑠𝑖𝑡𝑖𝑜𝑛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𝑎𝑛𝑑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𝑖𝑡𝑠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𝑠𝑡𝑎𝑡𝑒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0,  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𝑜𝑡h𝑒𝑟𝑤𝑖𝑠𝑒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2000" dirty="0"/>
              </a:p>
              <a:p>
                <a:r>
                  <a:rPr lang="en-US" sz="2000" dirty="0"/>
                  <a:t>legal move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𝕄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={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𝑙𝑒𝑓𝑡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𝑟𝑖𝑔h𝑡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𝑑𝑜𝑤𝑛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𝑢𝑝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000" dirty="0"/>
              </a:p>
              <a:p>
                <a:r>
                  <a:rPr lang="en-US" sz="2000" dirty="0"/>
                  <a:t>Define move variable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𝑚𝑜𝑣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𝑖𝑗𝑎𝑚</m:t>
                        </m:r>
                      </m:sub>
                    </m:sSub>
                  </m:oMath>
                </a14:m>
                <a:r>
                  <a:rPr lang="en-US" sz="2000" dirty="0"/>
                  <a:t>, linear growth to </a:t>
                </a:r>
                <a:r>
                  <a:rPr lang="en-US" sz="2000" dirty="0" err="1"/>
                  <a:t>mapsize</a:t>
                </a:r>
                <a:endParaRPr lang="en-US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𝑚𝑜𝑣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𝑖𝑗𝑎𝑚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   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𝕄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1,   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𝐺𝑖𝑣𝑒𝑛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𝑜𝑟𝑖𝑔𝑛𝑎𝑙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𝑏𝑙𝑜𝑐</m:t>
                              </m:r>
                              <m:sSup>
                                <m:sSup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𝑠𝑡𝑎𝑡𝑒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𝑖𝑗𝑎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𝑡𝑎𝑘𝑒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𝑙𝑒𝑔𝑎𝑙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𝑚𝑜𝑣𝑒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0,  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𝑛𝑜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𝑚𝑜𝑣𝑒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𝑡𝑎𝑘𝑒𝑛</m:t>
                              </m:r>
                            </m:e>
                          </m:eqAr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9CEA55-CA4F-8E46-8635-DA589137FEB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30" t="-13793" b="-544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45556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0ABF6-C5F9-EB4C-956E-FA57268A7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A6B60-4DDC-DC4E-9C0B-E339092CC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Since a tile can not be passed twice, a whenever a state is taken, some of states are no longer available</a:t>
            </a:r>
          </a:p>
          <a:p>
            <a:r>
              <a:rPr lang="en-US" sz="2400" dirty="0"/>
              <a:t>Block is originally stand at start point, and it must end standing at </a:t>
            </a:r>
            <a:r>
              <a:rPr lang="en-US" sz="2400"/>
              <a:t>goal hole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45327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DEE82-4E7B-4924-83F2-F9F09AA91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cap="none" dirty="0"/>
              <a:t>CONTENT</a:t>
            </a:r>
            <a:endParaRPr lang="zh-TW" altLang="en-US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2A9EF-1FF7-4096-9667-65E52607FD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059" y="2477541"/>
            <a:ext cx="11029615" cy="3678303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Brief introduction</a:t>
            </a:r>
          </a:p>
          <a:p>
            <a:r>
              <a:rPr lang="en-US" altLang="zh-TW" sz="2000" dirty="0"/>
              <a:t>Problem formulation</a:t>
            </a:r>
          </a:p>
          <a:p>
            <a:pPr lvl="1"/>
            <a:r>
              <a:rPr lang="en-US" altLang="zh-TW" sz="1800" dirty="0" err="1"/>
              <a:t>Bloxorz</a:t>
            </a:r>
            <a:r>
              <a:rPr lang="en-US" altLang="zh-TW" sz="1800" dirty="0"/>
              <a:t> graph</a:t>
            </a:r>
          </a:p>
          <a:p>
            <a:r>
              <a:rPr lang="en-US" altLang="zh-TW" sz="2000" dirty="0"/>
              <a:t>CNF encoding</a:t>
            </a:r>
          </a:p>
          <a:p>
            <a:pPr lvl="1"/>
            <a:r>
              <a:rPr lang="en-US" altLang="zh-TW" sz="1800" dirty="0"/>
              <a:t>Definition</a:t>
            </a:r>
          </a:p>
          <a:p>
            <a:pPr lvl="1"/>
            <a:r>
              <a:rPr lang="en-US" altLang="zh-TW" sz="1800" dirty="0"/>
              <a:t>Rules</a:t>
            </a:r>
          </a:p>
          <a:p>
            <a:r>
              <a:rPr lang="en-US" altLang="zh-TW" dirty="0"/>
              <a:t>Experiment</a:t>
            </a:r>
          </a:p>
          <a:p>
            <a:pPr lvl="1"/>
            <a:endParaRPr lang="en-US" altLang="zh-TW" sz="1800" dirty="0"/>
          </a:p>
          <a:p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504335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E2D8-4C18-46F7-98E2-4B4F5BBAD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Brief introduction</a:t>
            </a:r>
            <a:endParaRPr lang="zh-TW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31A58-0214-44CE-908F-D891E94F2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1991868"/>
            <a:ext cx="11029615" cy="1197888"/>
          </a:xfrm>
        </p:spPr>
        <p:txBody>
          <a:bodyPr>
            <a:normAutofit/>
          </a:bodyPr>
          <a:lstStyle/>
          <a:p>
            <a:r>
              <a:rPr lang="en-US" altLang="zh-TW" dirty="0">
                <a:hlinkClick r:id="rId2"/>
              </a:rPr>
              <a:t>https://www.mathplayground.com/logic_bloxorz.html</a:t>
            </a:r>
            <a:endParaRPr lang="en-US" altLang="zh-TW" dirty="0"/>
          </a:p>
          <a:p>
            <a:r>
              <a:rPr lang="en-US" dirty="0"/>
              <a:t>An online puzzle game where players move a 1 by 1 by 2 block by tilting it on a subset of the two dimensional grid.  </a:t>
            </a:r>
            <a:r>
              <a:rPr lang="en-US" altLang="zh-TW" dirty="0"/>
              <a:t>The block was moved from initial position to upright position on the destination square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106C4A-68D5-4195-9083-6ABCF9E2B9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6223" y="3289955"/>
            <a:ext cx="6267477" cy="333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778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62CE-270B-924B-9FCD-5DD174892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Brief introduction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7EE0294-4081-9F4E-9597-930434682C1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anchor="t" anchorCtr="0"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/>
                  <a:t>Type of tiles</a:t>
                </a:r>
              </a:p>
              <a:p>
                <a:r>
                  <a:rPr lang="en-US" sz="2400" dirty="0"/>
                  <a:t>Normal tiles</a:t>
                </a:r>
              </a:p>
              <a:p>
                <a:r>
                  <a:rPr lang="en-US" sz="2400" dirty="0"/>
                  <a:t>Switches (on/off states)</a:t>
                </a:r>
              </a:p>
              <a:p>
                <a:r>
                  <a:rPr lang="en-US" sz="2400" dirty="0"/>
                  <a:t>Trapdoors (close/open states)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dirty="0"/>
                  <a:t> switches and trapdoors are one-to-one mapping</a:t>
                </a:r>
              </a:p>
              <a:p>
                <a:r>
                  <a:rPr lang="en-US" sz="2400" b="1" dirty="0"/>
                  <a:t>Single-use tiles</a:t>
                </a:r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7EE0294-4081-9F4E-9597-930434682C1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t="-10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5902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3B918-99AF-41EB-9E2D-FB3BB5F81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Complexity of </a:t>
            </a:r>
            <a:r>
              <a:rPr lang="en-US" altLang="zh-TW" dirty="0" err="1"/>
              <a:t>bloxorz</a:t>
            </a:r>
            <a:endParaRPr lang="zh-TW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009D7-4D77-428F-8DB2-503B0FB603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4805666"/>
            <a:ext cx="11029615" cy="1733646"/>
          </a:xfrm>
        </p:spPr>
        <p:txBody>
          <a:bodyPr/>
          <a:lstStyle/>
          <a:p>
            <a:r>
              <a:rPr lang="en-US" altLang="zh-TW" dirty="0"/>
              <a:t>Dec. : decision problem</a:t>
            </a:r>
          </a:p>
          <a:p>
            <a:r>
              <a:rPr lang="en-US" altLang="zh-TW" dirty="0"/>
              <a:t>Opt. : optimization problem, whether it takes less than k steps</a:t>
            </a:r>
          </a:p>
          <a:p>
            <a:r>
              <a:rPr lang="en-US" altLang="zh-TW" b="1" dirty="0">
                <a:solidFill>
                  <a:srgbClr val="C00000"/>
                </a:solidFill>
              </a:rPr>
              <a:t>Here we focus on single-use tiles problem, it can be reduced from 3-CNF (NPC)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564ED1-BDC3-3248-8199-827CE2AE8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687" y="1864076"/>
            <a:ext cx="8804624" cy="29415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B4809A2-77DD-4A4D-AEFE-F9C9E72D38F8}"/>
              </a:ext>
            </a:extLst>
          </p:cNvPr>
          <p:cNvSpPr/>
          <p:nvPr/>
        </p:nvSpPr>
        <p:spPr>
          <a:xfrm>
            <a:off x="560173" y="4410926"/>
            <a:ext cx="1161080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Van Der </a:t>
            </a:r>
            <a:r>
              <a:rPr lang="en-US" sz="1400" dirty="0" err="1"/>
              <a:t>Zanden</a:t>
            </a:r>
            <a:r>
              <a:rPr lang="en-US" sz="1400" dirty="0"/>
              <a:t>, Tom C., and Hans L. </a:t>
            </a:r>
            <a:r>
              <a:rPr lang="en-US" sz="1400" dirty="0" err="1"/>
              <a:t>Bodlaender</a:t>
            </a:r>
            <a:r>
              <a:rPr lang="en-US" sz="1400" dirty="0"/>
              <a:t>. "PSPACE-completeness of </a:t>
            </a:r>
            <a:r>
              <a:rPr lang="en-US" sz="1400" dirty="0" err="1"/>
              <a:t>Bloxorz</a:t>
            </a:r>
            <a:r>
              <a:rPr lang="en-US" sz="1400" dirty="0"/>
              <a:t> and of games with 2-buttons." </a:t>
            </a:r>
            <a:r>
              <a:rPr lang="en-US" sz="1400" i="1" dirty="0" err="1"/>
              <a:t>arXiv</a:t>
            </a:r>
            <a:r>
              <a:rPr lang="en-US" sz="1400" i="1" dirty="0"/>
              <a:t> preprint arXiv:1411.5951</a:t>
            </a:r>
            <a:r>
              <a:rPr lang="en-US" sz="1400" dirty="0"/>
              <a:t> (2014).</a:t>
            </a:r>
          </a:p>
        </p:txBody>
      </p:sp>
    </p:spTree>
    <p:extLst>
      <p:ext uri="{BB962C8B-B14F-4D97-AF65-F5344CB8AC3E}">
        <p14:creationId xmlns:p14="http://schemas.microsoft.com/office/powerpoint/2010/main" val="4214424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D0182-491B-4B69-AB66-B76CC11DF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Problem formulation</a:t>
            </a:r>
            <a:endParaRPr lang="zh-TW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7E5EB-2BF8-4ABE-B59E-5EF1697142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31641"/>
            <a:ext cx="11029615" cy="2380872"/>
          </a:xfrm>
        </p:spPr>
        <p:txBody>
          <a:bodyPr>
            <a:normAutofit/>
          </a:bodyPr>
          <a:lstStyle/>
          <a:p>
            <a:r>
              <a:rPr lang="en-US" altLang="zh-TW" sz="2400" dirty="0"/>
              <a:t>Instance</a:t>
            </a:r>
          </a:p>
          <a:p>
            <a:pPr marL="324000" lvl="1" indent="0">
              <a:buNone/>
            </a:pPr>
            <a:r>
              <a:rPr lang="en-US" altLang="zh-TW" sz="2000" dirty="0"/>
              <a:t>Given a level of </a:t>
            </a:r>
            <a:r>
              <a:rPr lang="en-US" altLang="zh-TW" sz="2000" dirty="0" err="1"/>
              <a:t>Bloxorz</a:t>
            </a:r>
            <a:r>
              <a:rPr lang="en-US" altLang="zh-TW" sz="2000" dirty="0"/>
              <a:t> graph made up by a list of single-use tiles, and a 1 by 1 by 2 block</a:t>
            </a:r>
          </a:p>
          <a:p>
            <a:r>
              <a:rPr lang="en-US" altLang="zh-TW" sz="2400" dirty="0"/>
              <a:t>Question</a:t>
            </a:r>
          </a:p>
          <a:p>
            <a:pPr marL="324000" lvl="1" indent="0">
              <a:buNone/>
            </a:pPr>
            <a:r>
              <a:rPr lang="en-US" altLang="zh-TW" sz="2000" dirty="0"/>
              <a:t>Is there a sequence of </a:t>
            </a:r>
            <a:r>
              <a:rPr lang="en-US" altLang="zh-TW" sz="2000" b="1" dirty="0"/>
              <a:t>legal move</a:t>
            </a:r>
            <a:r>
              <a:rPr lang="en-US" altLang="zh-TW" sz="2000" dirty="0"/>
              <a:t> (</a:t>
            </a:r>
            <a:r>
              <a:rPr lang="en-US" altLang="zh-TW" sz="2000" b="1" dirty="0"/>
              <a:t>right, left, down, up</a:t>
            </a:r>
            <a:r>
              <a:rPr lang="en-US" altLang="zh-TW" sz="2000" dirty="0"/>
              <a:t>) to move from start point to up-right position on goal square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56A0B7-A1E9-FD4C-A8BF-1FC474E42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466" y="4114107"/>
            <a:ext cx="4940153" cy="261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126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8B829-B862-4CB9-B785-E151381FE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Bloxorz</a:t>
            </a:r>
            <a:r>
              <a:rPr lang="en-US" altLang="zh-TW" dirty="0"/>
              <a:t> graph</a:t>
            </a:r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EBE3C6-9758-40FB-8047-CF2E6E6399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33126" y="2611681"/>
                <a:ext cx="11525747" cy="5256412"/>
              </a:xfrm>
            </p:spPr>
            <p:txBody>
              <a:bodyPr anchor="t" anchorCtr="0">
                <a:normAutofit/>
              </a:bodyPr>
              <a:lstStyle/>
              <a:p>
                <a:r>
                  <a:rPr lang="en-US" altLang="zh-TW" sz="2400" dirty="0">
                    <a:solidFill>
                      <a:schemeClr val="tx2"/>
                    </a:solidFill>
                  </a:rPr>
                  <a:t>Given a level of </a:t>
                </a:r>
                <a:r>
                  <a:rPr lang="en-US" altLang="zh-TW" sz="2400" dirty="0" err="1">
                    <a:solidFill>
                      <a:schemeClr val="tx2"/>
                    </a:solidFill>
                  </a:rPr>
                  <a:t>Bloxorz</a:t>
                </a:r>
                <a:r>
                  <a:rPr lang="en-US" altLang="zh-TW" sz="2400" dirty="0">
                    <a:solidFill>
                      <a:schemeClr val="tx2"/>
                    </a:solidFill>
                  </a:rPr>
                  <a:t>, suppose it has total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𝕋</m:t>
                    </m:r>
                  </m:oMath>
                </a14:m>
                <a:r>
                  <a:rPr lang="en-US" altLang="zh-TW" sz="2400" b="0" dirty="0">
                    <a:solidFill>
                      <a:schemeClr val="tx2"/>
                    </a:solidFill>
                  </a:rPr>
                  <a:t> tiles. For each grid </a:t>
                </a:r>
                <a:r>
                  <a:rPr lang="en-US" altLang="zh-TW" sz="2400" dirty="0">
                    <a:solidFill>
                      <a:schemeClr val="tx2"/>
                    </a:solidFill>
                  </a:rPr>
                  <a:t>the block can have three unique states on it (choose the closer-to-origin unit).  </a:t>
                </a:r>
                <a:r>
                  <a:rPr lang="en-US" altLang="zh-TW" sz="2400" b="0" dirty="0">
                    <a:solidFill>
                      <a:schemeClr val="tx2"/>
                    </a:solidFill>
                  </a:rPr>
                  <a:t>There are total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3∙|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𝕋</m:t>
                    </m:r>
                    <m:r>
                      <a:rPr lang="en-US" altLang="zh-TW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en-US" altLang="zh-TW" sz="2400" b="0" dirty="0">
                    <a:solidFill>
                      <a:schemeClr val="tx2"/>
                    </a:solidFill>
                  </a:rPr>
                  <a:t> vertices.  </a:t>
                </a:r>
              </a:p>
              <a:p>
                <a:endParaRPr lang="en-US" altLang="zh-TW" sz="2400" b="0" dirty="0">
                  <a:solidFill>
                    <a:schemeClr val="tx2"/>
                  </a:solidFill>
                </a:endParaRPr>
              </a:p>
              <a:p>
                <a:pPr marL="0" indent="0">
                  <a:buNone/>
                </a:pPr>
                <a:endParaRPr lang="en-US" altLang="zh-TW" sz="2400" b="0" dirty="0">
                  <a:solidFill>
                    <a:schemeClr val="tx2"/>
                  </a:solidFill>
                </a:endParaRPr>
              </a:p>
              <a:p>
                <a:pPr marL="0" indent="0">
                  <a:buNone/>
                </a:pPr>
                <a:endParaRPr lang="en-US" altLang="zh-TW" sz="2400" b="0" dirty="0">
                  <a:solidFill>
                    <a:schemeClr val="tx2"/>
                  </a:solidFill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EBE3C6-9758-40FB-8047-CF2E6E6399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33126" y="2611681"/>
                <a:ext cx="11525747" cy="5256412"/>
              </a:xfrm>
              <a:blipFill>
                <a:blip r:embed="rId2"/>
                <a:stretch>
                  <a:fillRect l="-440" t="-9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F489F081-5529-184C-A2C9-3AC748815C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2" t="10238" r="15504" b="55659"/>
          <a:stretch/>
        </p:blipFill>
        <p:spPr>
          <a:xfrm>
            <a:off x="3071035" y="4235110"/>
            <a:ext cx="5601021" cy="183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591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90E8F-4081-5844-83E2-22174F829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Bloxorz</a:t>
            </a:r>
            <a:r>
              <a:rPr lang="en-US" dirty="0"/>
              <a:t> graph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3425278-09B8-AA46-BDF4-23AE0FA76C6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97411" y="1828800"/>
                <a:ext cx="11029615" cy="2349795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sz="2400" dirty="0"/>
                  <a:t>Edges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means that three is a legal move from vertex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TW" sz="2400" dirty="0"/>
                  <a:t>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US" altLang="zh-TW" sz="2400" dirty="0"/>
              </a:p>
              <a:p>
                <a:r>
                  <a:rPr lang="en-US" altLang="zh-TW" sz="2400" dirty="0"/>
                  <a:t>For each vertex, only four edges are connected to other vertices,  total edge count is at most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4∙3∙</m:t>
                    </m:r>
                    <m:r>
                      <a:rPr lang="en-US" altLang="zh-TW" sz="240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𝕋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endParaRPr lang="en-US" altLang="zh-TW" sz="2400" dirty="0"/>
              </a:p>
              <a:p>
                <a:r>
                  <a:rPr lang="en-US" sz="2400" dirty="0"/>
                  <a:t>Transformation between </a:t>
                </a:r>
                <a:r>
                  <a:rPr lang="en-US" sz="2400" dirty="0" err="1"/>
                  <a:t>Bloxorz</a:t>
                </a:r>
                <a:r>
                  <a:rPr lang="en-US" sz="2400" dirty="0"/>
                  <a:t> game and </a:t>
                </a:r>
                <a:r>
                  <a:rPr lang="en-US" sz="2400" dirty="0" err="1"/>
                  <a:t>Bloxorz</a:t>
                </a:r>
                <a:r>
                  <a:rPr lang="en-US" sz="2400" dirty="0"/>
                  <a:t> graph is linear to map size</a:t>
                </a:r>
                <a:endParaRPr lang="en-US" altLang="zh-TW" sz="2400" dirty="0"/>
              </a:p>
              <a:p>
                <a:endParaRPr lang="en-US" sz="28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3425278-09B8-AA46-BDF4-23AE0FA76C6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7411" y="1828800"/>
                <a:ext cx="11029615" cy="2349795"/>
              </a:xfrm>
              <a:blipFill>
                <a:blip r:embed="rId2"/>
                <a:stretch>
                  <a:fillRect l="-460" t="-4324" r="-1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5BD6AF26-DCCC-6F4C-AC70-DEEEE32CA9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6689" y="3637688"/>
            <a:ext cx="5746008" cy="3109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052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15111-F559-5E49-9431-69374016F7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CNF encoding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896CC6-CF01-4A42-8301-7254E0D844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56918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46B7190AE03BE4FB0FACA6031D80ABF" ma:contentTypeVersion="14" ma:contentTypeDescription="Create a new document." ma:contentTypeScope="" ma:versionID="318ac4caff7d8cda69dcb233212f1eba">
  <xsd:schema xmlns:xsd="http://www.w3.org/2001/XMLSchema" xmlns:xs="http://www.w3.org/2001/XMLSchema" xmlns:p="http://schemas.microsoft.com/office/2006/metadata/properties" xmlns:ns3="34c0f14b-cac4-40be-bd43-f5ca6f8e5484" xmlns:ns4="63f8727e-4adb-44a6-be6a-f75296162ba6" targetNamespace="http://schemas.microsoft.com/office/2006/metadata/properties" ma:root="true" ma:fieldsID="90c247a62df9cb014887a457c0747039" ns3:_="" ns4:_="">
    <xsd:import namespace="34c0f14b-cac4-40be-bd43-f5ca6f8e5484"/>
    <xsd:import namespace="63f8727e-4adb-44a6-be6a-f75296162ba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c0f14b-cac4-40be-bd43-f5ca6f8e548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f8727e-4adb-44a6-be6a-f75296162ba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8A1DF5A-F28A-4F7F-9CEA-3FBD666B6968}">
  <ds:schemaRefs>
    <ds:schemaRef ds:uri="http://purl.org/dc/elements/1.1/"/>
    <ds:schemaRef ds:uri="http://www.w3.org/XML/1998/namespace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terms/"/>
    <ds:schemaRef ds:uri="63f8727e-4adb-44a6-be6a-f75296162ba6"/>
    <ds:schemaRef ds:uri="34c0f14b-cac4-40be-bd43-f5ca6f8e5484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AF6040E0-F22B-4970-ADAB-DCE7C0C033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4c0f14b-cac4-40be-bd43-f5ca6f8e5484"/>
    <ds:schemaRef ds:uri="63f8727e-4adb-44a6-be6a-f75296162ba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5106B76-201D-425C-A5A1-D481CABDDC3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4200</TotalTime>
  <Words>469</Words>
  <Application>Microsoft Macintosh PowerPoint</Application>
  <PresentationFormat>Widescreen</PresentationFormat>
  <Paragraphs>50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Cambria Math</vt:lpstr>
      <vt:lpstr>Gill Sans MT</vt:lpstr>
      <vt:lpstr>Wingdings 2</vt:lpstr>
      <vt:lpstr>Dividend</vt:lpstr>
      <vt:lpstr>BLOXORZ</vt:lpstr>
      <vt:lpstr>CONTENT</vt:lpstr>
      <vt:lpstr>Brief introduction</vt:lpstr>
      <vt:lpstr>Brief introduction</vt:lpstr>
      <vt:lpstr>Complexity of bloxorz</vt:lpstr>
      <vt:lpstr>Problem formulation</vt:lpstr>
      <vt:lpstr>Bloxorz graph</vt:lpstr>
      <vt:lpstr>Bloxorz graph</vt:lpstr>
      <vt:lpstr>CNF encoding</vt:lpstr>
      <vt:lpstr>Overall idea</vt:lpstr>
      <vt:lpstr>definition</vt:lpstr>
      <vt:lpstr>Rule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昀昇 劉</dc:creator>
  <cp:lastModifiedBy>劉昀昇</cp:lastModifiedBy>
  <cp:revision>36</cp:revision>
  <dcterms:created xsi:type="dcterms:W3CDTF">2021-10-21T12:20:42Z</dcterms:created>
  <dcterms:modified xsi:type="dcterms:W3CDTF">2021-11-05T03:18:46Z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0x010100346B7190AE03BE4FB0FACA6031D80ABF</vt:lpwstr>
  </property>
</Properties>
</file>

<file path=docProps/thumbnail.jpeg>
</file>